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2" r:id="rId4"/>
    <p:sldId id="303" r:id="rId5"/>
    <p:sldId id="304" r:id="rId6"/>
    <p:sldId id="264" r:id="rId7"/>
    <p:sldId id="258" r:id="rId8"/>
    <p:sldId id="259" r:id="rId9"/>
    <p:sldId id="260" r:id="rId10"/>
    <p:sldId id="305" r:id="rId11"/>
    <p:sldId id="261" r:id="rId12"/>
    <p:sldId id="262" r:id="rId13"/>
    <p:sldId id="306" r:id="rId14"/>
    <p:sldId id="263" r:id="rId15"/>
    <p:sldId id="265" r:id="rId16"/>
    <p:sldId id="266" r:id="rId17"/>
    <p:sldId id="267" r:id="rId18"/>
    <p:sldId id="30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308" r:id="rId37"/>
    <p:sldId id="309" r:id="rId38"/>
    <p:sldId id="310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311" r:id="rId48"/>
    <p:sldId id="31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7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3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6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89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2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8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1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4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1A97F-CA79-48FC-A851-941728579AD4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E5CD8-FE58-4C6F-81BA-4AC8B11B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900" y="165101"/>
            <a:ext cx="7772400" cy="1223963"/>
          </a:xfrm>
        </p:spPr>
        <p:txBody>
          <a:bodyPr>
            <a:normAutofit/>
          </a:bodyPr>
          <a:lstStyle/>
          <a:p>
            <a:pPr algn="r"/>
            <a:r>
              <a:rPr lang="en-US" altLang="ko-KR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en-US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395937-9627-47E7-B28C-E5DE64E7F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7800" y="1722438"/>
            <a:ext cx="1206500" cy="449262"/>
          </a:xfr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지우연</a:t>
            </a:r>
          </a:p>
        </p:txBody>
      </p:sp>
    </p:spTree>
    <p:extLst>
      <p:ext uri="{BB962C8B-B14F-4D97-AF65-F5344CB8AC3E}">
        <p14:creationId xmlns:p14="http://schemas.microsoft.com/office/powerpoint/2010/main" val="24250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913345"/>
              </p:ext>
            </p:extLst>
          </p:nvPr>
        </p:nvGraphicFramePr>
        <p:xfrm>
          <a:off x="779417" y="2650057"/>
          <a:ext cx="10633165" cy="1557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25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1986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19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kind, 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3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896"/>
              </p:ext>
            </p:extLst>
          </p:nvPr>
        </p:nvGraphicFramePr>
        <p:xfrm>
          <a:off x="235131" y="1144181"/>
          <a:ext cx="11721740" cy="552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06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058092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763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62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status.html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417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/covid/update_status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716037"/>
                  </a:ext>
                </a:extLst>
              </a:tr>
              <a:tr h="561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update_age_gender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94410"/>
                  </a:ext>
                </a:extLst>
              </a:tr>
              <a:tr h="68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abroad.html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update_abroad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507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40700"/>
                  </a:ext>
                </a:extLst>
              </a:tr>
              <a:tr h="54755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regions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52223"/>
                  </a:ext>
                </a:extLst>
              </a:tr>
              <a:tr h="43597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district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5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721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/carto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28307"/>
              </p:ext>
            </p:extLst>
          </p:nvPr>
        </p:nvGraphicFramePr>
        <p:xfrm>
          <a:off x="235130" y="2189210"/>
          <a:ext cx="11721740" cy="307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crisis_area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csv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top10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52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/crawl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939932"/>
              </p:ext>
            </p:extLst>
          </p:nvPr>
        </p:nvGraphicFramePr>
        <p:xfrm>
          <a:off x="235130" y="2189210"/>
          <a:ext cx="11721740" cy="1693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37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chart.html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bugs, melon,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genie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3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/cloud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43808"/>
              </p:ext>
            </p:extLst>
          </p:nvPr>
        </p:nvGraphicFramePr>
        <p:xfrm>
          <a:off x="235130" y="2190636"/>
          <a:ext cx="11721740" cy="268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36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69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567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575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lang, txt, mask,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stopwords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614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83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CE3C72-16FF-4102-9362-0A8CE778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55345-1314-4959-90EE-E71C21A38AF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16712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74ADF-DD67-441A-89A6-6A36A58B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62DD3A-A3F4-41F3-8432-DA32A5CB9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1EA06-5E01-4975-B0B5-F7889389C3A7}"/>
              </a:ext>
            </a:extLst>
          </p:cNvPr>
          <p:cNvSpPr txBox="1"/>
          <p:nvPr/>
        </p:nvSpPr>
        <p:spPr>
          <a:xfrm>
            <a:off x="553674" y="1543466"/>
            <a:ext cx="128351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공원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941277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0A0E75-2577-4189-A39E-57F44725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0C73D-2327-4EAF-8E6F-75D6F9B33270}"/>
              </a:ext>
            </a:extLst>
          </p:cNvPr>
          <p:cNvSpPr txBox="1"/>
          <p:nvPr/>
        </p:nvSpPr>
        <p:spPr>
          <a:xfrm>
            <a:off x="553674" y="1543466"/>
            <a:ext cx="128351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34286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1DB4B-84A2-4E02-87F9-8DAB6FDFA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97ED96-E094-4EB4-B2B6-13D44C9E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27" y="2512219"/>
            <a:ext cx="3506020" cy="1852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0C557-A122-46B3-8786-48EC834C9282}"/>
              </a:ext>
            </a:extLst>
          </p:cNvPr>
          <p:cNvSpPr txBox="1"/>
          <p:nvPr/>
        </p:nvSpPr>
        <p:spPr>
          <a:xfrm>
            <a:off x="5984603" y="2529432"/>
            <a:ext cx="4591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연령별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광역시도별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 해외 현황</a:t>
            </a:r>
          </a:p>
        </p:txBody>
      </p:sp>
    </p:spTree>
    <p:extLst>
      <p:ext uri="{BB962C8B-B14F-4D97-AF65-F5344CB8AC3E}">
        <p14:creationId xmlns:p14="http://schemas.microsoft.com/office/powerpoint/2010/main" val="228272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B1F387BD-D644-4390-AA26-85E4B8A2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5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02098A-C455-480A-868E-8B7A3057F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6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CBC31-09E8-49FB-B461-1839C402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097522C-F2A3-4B65-B13E-CA0A60D7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6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B3D2A7D-4216-4C50-B3B8-A0E831E0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5A478-4324-4711-8C25-DA71454D55F1}"/>
              </a:ext>
            </a:extLst>
          </p:cNvPr>
          <p:cNvSpPr txBox="1"/>
          <p:nvPr/>
        </p:nvSpPr>
        <p:spPr>
          <a:xfrm>
            <a:off x="553673" y="1543466"/>
            <a:ext cx="1442907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상세 보기 클릭 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발생율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766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96B09D19-B6E8-4713-8805-D8ADFF15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5AFB2-DF40-4F34-9B2A-C3EC14788ADD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검거율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798085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72C8D-B5E9-4D2E-AD63-9CFAB206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8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62987E-B03A-4AAC-9813-BC1120B0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03F41-3A11-422B-B8A2-9474D04FE12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06770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088480-CCD1-46E9-A71F-B4FD653F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85F41-3495-4715-A59D-D383D1C1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5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553513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B0736D-2C8D-4783-A429-0D0A03158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8864"/>
              </p:ext>
            </p:extLst>
          </p:nvPr>
        </p:nvGraphicFramePr>
        <p:xfrm>
          <a:off x="3196206" y="1755524"/>
          <a:ext cx="5799588" cy="3346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8488">
                  <a:extLst>
                    <a:ext uri="{9D8B030D-6E8A-4147-A177-3AD203B41FA5}">
                      <a16:colId xmlns:a16="http://schemas.microsoft.com/office/drawing/2014/main" val="815021925"/>
                    </a:ext>
                  </a:extLst>
                </a:gridCol>
                <a:gridCol w="839234">
                  <a:extLst>
                    <a:ext uri="{9D8B030D-6E8A-4147-A177-3AD203B41FA5}">
                      <a16:colId xmlns:a16="http://schemas.microsoft.com/office/drawing/2014/main" val="1132132106"/>
                    </a:ext>
                  </a:extLst>
                </a:gridCol>
                <a:gridCol w="1289556">
                  <a:extLst>
                    <a:ext uri="{9D8B030D-6E8A-4147-A177-3AD203B41FA5}">
                      <a16:colId xmlns:a16="http://schemas.microsoft.com/office/drawing/2014/main" val="2608434661"/>
                    </a:ext>
                  </a:extLst>
                </a:gridCol>
                <a:gridCol w="2282310">
                  <a:extLst>
                    <a:ext uri="{9D8B030D-6E8A-4147-A177-3AD203B41FA5}">
                      <a16:colId xmlns:a16="http://schemas.microsoft.com/office/drawing/2014/main" val="869391094"/>
                    </a:ext>
                  </a:extLst>
                </a:gridCol>
              </a:tblGrid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74912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연령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6883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confCase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4266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053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criRate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치명률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451399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08928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195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1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62A71E-60BE-4378-96B1-CC26E3A6A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86E99-DBB3-4EFC-A250-724DB625D18A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14095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0625F-0DF7-4BDB-BD45-3B812908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1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A721E-6F13-4FD1-9D5A-00D84D6A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9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EB578B-6B86-45F1-BFF3-A3CBB072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2ECAD-D1BD-40D1-BE19-F25B272F7DFE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3145544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7EDDD0-C7C0-4771-9357-9BC3B7D3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84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D9613F-371E-4933-9228-ABF4154F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43DE8C-ADA9-4AAC-88AB-621BCF96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9F137-3657-476B-91E5-A3C8BFE27D90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수도권 추이</a:t>
            </a:r>
          </a:p>
        </p:txBody>
      </p:sp>
    </p:spTree>
    <p:extLst>
      <p:ext uri="{BB962C8B-B14F-4D97-AF65-F5344CB8AC3E}">
        <p14:creationId xmlns:p14="http://schemas.microsoft.com/office/powerpoint/2010/main" val="2423911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C92DFA-2180-4654-A667-98A46252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5581C-FCCD-4EE8-8770-229C7819C236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 도시 추이</a:t>
            </a:r>
          </a:p>
        </p:txBody>
      </p:sp>
    </p:spTree>
    <p:extLst>
      <p:ext uri="{BB962C8B-B14F-4D97-AF65-F5344CB8AC3E}">
        <p14:creationId xmlns:p14="http://schemas.microsoft.com/office/powerpoint/2010/main" val="3209856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8C3E2F-B868-41D1-81E4-C1CF3FB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5581C-FCCD-4EE8-8770-229C7819C236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선택한 도시 추이</a:t>
            </a:r>
          </a:p>
        </p:txBody>
      </p:sp>
    </p:spTree>
    <p:extLst>
      <p:ext uri="{BB962C8B-B14F-4D97-AF65-F5344CB8AC3E}">
        <p14:creationId xmlns:p14="http://schemas.microsoft.com/office/powerpoint/2010/main" val="1819272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51AE3-B121-46D1-90D6-7018633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427677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EABA34-7391-4311-B59A-D13D5854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14778"/>
              </p:ext>
            </p:extLst>
          </p:nvPr>
        </p:nvGraphicFramePr>
        <p:xfrm>
          <a:off x="3081556" y="1574800"/>
          <a:ext cx="6028888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609">
                  <a:extLst>
                    <a:ext uri="{9D8B030D-6E8A-4147-A177-3AD203B41FA5}">
                      <a16:colId xmlns:a16="http://schemas.microsoft.com/office/drawing/2014/main" val="319675963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569936234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991826126"/>
                    </a:ext>
                  </a:extLst>
                </a:gridCol>
                <a:gridCol w="2894202">
                  <a:extLst>
                    <a:ext uri="{9D8B030D-6E8A-4147-A177-3AD203B41FA5}">
                      <a16:colId xmlns:a16="http://schemas.microsoft.com/office/drawing/2014/main" val="4048646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region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광역시도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def_cnts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25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local_occ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국내발생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46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over_flow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해외유입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7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inc_decs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전일 대비 </a:t>
                      </a:r>
                      <a:r>
                        <a:rPr lang="ko-KR" altLang="en-US" dirty="0" err="1"/>
                        <a:t>확진자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6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death_cnts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isol_clr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해제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4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15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qur_rates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만명 당 발생률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3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0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30834-C115-4DB6-8034-20C33090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7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60573-E2D8-446E-9A4F-A48AC1669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8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402F28-08ED-4DCD-80F7-7756EF40B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21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A126B7-FD7E-4FC8-89D0-58CD697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905384-172B-4D0C-B6EB-A920BB3D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A80DE1-36B2-4820-8E19-F5BDB28AE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38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40179-1D7D-497F-87F5-7DF0CD9C0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032E42-A682-4AFF-AD9B-0A1F270F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54D95-9326-4FF1-B111-7BF23933B3C0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벅스</a:t>
            </a:r>
            <a:r>
              <a:rPr lang="en-US" altLang="ko-KR" dirty="0"/>
              <a:t>, </a:t>
            </a:r>
            <a:r>
              <a:rPr lang="ko-KR" altLang="en-US" dirty="0"/>
              <a:t>멜론</a:t>
            </a:r>
            <a:r>
              <a:rPr lang="en-US" altLang="ko-KR" dirty="0"/>
              <a:t>, </a:t>
            </a:r>
            <a:r>
              <a:rPr lang="ko-KR" altLang="en-US" dirty="0"/>
              <a:t>지니 실시간 차트</a:t>
            </a:r>
          </a:p>
        </p:txBody>
      </p:sp>
    </p:spTree>
    <p:extLst>
      <p:ext uri="{BB962C8B-B14F-4D97-AF65-F5344CB8AC3E}">
        <p14:creationId xmlns:p14="http://schemas.microsoft.com/office/powerpoint/2010/main" val="3923746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376EFFE-A727-4CAB-B03D-57B038275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50C035-B2DF-45F5-B8A0-A77CC01596A6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마우스 오버</a:t>
            </a:r>
            <a:endParaRPr lang="en-US" altLang="ko-KR" dirty="0"/>
          </a:p>
          <a:p>
            <a:pPr algn="ctr"/>
            <a:r>
              <a:rPr lang="ko-KR" altLang="en-US" dirty="0" err="1"/>
              <a:t>툴팁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419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DDB09-E7BE-4D3C-8F5C-0313B4D8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813571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FFB1216-68FC-4C0E-9568-F2CFA73E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01968"/>
              </p:ext>
            </p:extLst>
          </p:nvPr>
        </p:nvGraphicFramePr>
        <p:xfrm>
          <a:off x="2720828" y="2036988"/>
          <a:ext cx="6750343" cy="2784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833">
                  <a:extLst>
                    <a:ext uri="{9D8B030D-6E8A-4147-A177-3AD203B41FA5}">
                      <a16:colId xmlns:a16="http://schemas.microsoft.com/office/drawing/2014/main" val="3303416396"/>
                    </a:ext>
                  </a:extLst>
                </a:gridCol>
                <a:gridCol w="855773">
                  <a:extLst>
                    <a:ext uri="{9D8B030D-6E8A-4147-A177-3AD203B41FA5}">
                      <a16:colId xmlns:a16="http://schemas.microsoft.com/office/drawing/2014/main" val="2416278338"/>
                    </a:ext>
                  </a:extLst>
                </a:gridCol>
                <a:gridCol w="1539729">
                  <a:extLst>
                    <a:ext uri="{9D8B030D-6E8A-4147-A177-3AD203B41FA5}">
                      <a16:colId xmlns:a16="http://schemas.microsoft.com/office/drawing/2014/main" val="486296957"/>
                    </a:ext>
                  </a:extLst>
                </a:gridCol>
                <a:gridCol w="2704008">
                  <a:extLst>
                    <a:ext uri="{9D8B030D-6E8A-4147-A177-3AD203B41FA5}">
                      <a16:colId xmlns:a16="http://schemas.microsoft.com/office/drawing/2014/main" val="3439560769"/>
                    </a:ext>
                  </a:extLst>
                </a:gridCol>
              </a:tblGrid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51975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continent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대륙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97480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50588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51398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22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확진률</a:t>
                      </a:r>
                      <a:r>
                        <a:rPr lang="ko-KR" altLang="en-US" dirty="0"/>
                        <a:t> 대비 사망률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2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444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4FD602-460D-4B30-9926-839DA7E28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3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96683C-44D1-4520-A6E4-32DD273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15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20076E-5810-40D4-8B37-B72CAFB2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4AC77-9B6E-4CD6-BC5A-06B999AF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8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68799B-99DD-48C5-87F8-8E184E04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9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CD40BC-A1E9-4B15-AA76-BCB0B30B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03E754-94A7-4F3E-BE32-24230751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8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C41B4E-7655-4466-93CF-62D23D49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487F67-C82B-4072-82AC-6E19E241EFB2}"/>
              </a:ext>
            </a:extLst>
          </p:cNvPr>
          <p:cNvSpPr txBox="1"/>
          <p:nvPr/>
        </p:nvSpPr>
        <p:spPr>
          <a:xfrm>
            <a:off x="553673" y="1543466"/>
            <a:ext cx="1778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스포츠 뉴스 </a:t>
            </a:r>
            <a:r>
              <a:rPr lang="ko-KR" altLang="en-US" dirty="0" err="1"/>
              <a:t>크롤링</a:t>
            </a:r>
            <a:r>
              <a:rPr lang="ko-KR" altLang="en-US" dirty="0"/>
              <a:t> 후 </a:t>
            </a:r>
            <a:r>
              <a:rPr lang="ko-KR" altLang="en-US" dirty="0" err="1"/>
              <a:t>워드클라우드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7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C1B734-30C3-40A7-839A-E0031347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85600"/>
            <a:ext cx="4276725" cy="2943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466088-0CB6-4F88-9B75-16B35A40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28825"/>
            <a:ext cx="4276725" cy="2524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4CF7EB-C5A4-4E38-9141-28F131B4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87" y="1605749"/>
            <a:ext cx="41529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1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513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946856"/>
              </p:ext>
            </p:extLst>
          </p:nvPr>
        </p:nvGraphicFramePr>
        <p:xfrm>
          <a:off x="1194616" y="2057400"/>
          <a:ext cx="9802767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64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detail 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client -&gt; server parameter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html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dirty="0"/>
                        <a:t>params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다음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6869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seoul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covid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/crawl,</a:t>
                      </a:r>
                    </a:p>
                    <a:p>
                      <a:pPr latinLnBrk="1"/>
                      <a:r>
                        <a:rPr lang="en-US" altLang="ko-KR" dirty="0"/>
                        <a:t>/stock,</a:t>
                      </a:r>
                    </a:p>
                    <a:p>
                      <a:pPr latinLnBrk="1"/>
                      <a:r>
                        <a:rPr lang="en-US" altLang="ko-KR" dirty="0"/>
                        <a:t>/carto,</a:t>
                      </a:r>
                    </a:p>
                    <a:p>
                      <a:pPr latinLnBrk="1"/>
                      <a:r>
                        <a:rPr lang="en-US" altLang="ko-KR" dirty="0"/>
                        <a:t>/cloud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72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22698"/>
              </p:ext>
            </p:extLst>
          </p:nvPr>
        </p:nvGraphicFramePr>
        <p:xfrm>
          <a:off x="779417" y="1144178"/>
          <a:ext cx="10633165" cy="510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8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8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1099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107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distinct, name/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31931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41878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/count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396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area_ratio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5713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per_person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16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1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67671"/>
              </p:ext>
            </p:extLst>
          </p:nvPr>
        </p:nvGraphicFramePr>
        <p:xfrm>
          <a:off x="779417" y="1144181"/>
          <a:ext cx="1063316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2120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261466"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option_dict1,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option_dict2,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column_index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5733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705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648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07891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14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20208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26130"/>
                  </a:ext>
                </a:extLst>
              </a:tr>
              <a:tr h="262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4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156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1058</Words>
  <Application>Microsoft Office PowerPoint</Application>
  <PresentationFormat>와이드스크린</PresentationFormat>
  <Paragraphs>361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Microsoft GothicNeo</vt:lpstr>
      <vt:lpstr>Arial</vt:lpstr>
      <vt:lpstr>Calibri</vt:lpstr>
      <vt:lpstr>Calibri Light</vt:lpstr>
      <vt:lpstr>Office 테마</vt:lpstr>
      <vt:lpstr>Flask 페이지 설계</vt:lpstr>
      <vt:lpstr>  DataBase 설계(테이블)</vt:lpstr>
      <vt:lpstr>  DataBase 설계(age_gender)</vt:lpstr>
      <vt:lpstr>  DataBase 설계(covid_status)</vt:lpstr>
      <vt:lpstr>  DataBase 설계(foreign_covid)</vt:lpstr>
      <vt:lpstr>  파일 구조</vt:lpstr>
      <vt:lpstr>  Routing - 메인</vt:lpstr>
      <vt:lpstr>  Routing - /seoul</vt:lpstr>
      <vt:lpstr>  Routing - /seoul</vt:lpstr>
      <vt:lpstr>  Routing - /seoul</vt:lpstr>
      <vt:lpstr>  Routing - /covid</vt:lpstr>
      <vt:lpstr>  Routing - /carto</vt:lpstr>
      <vt:lpstr>  Routing - /crawl</vt:lpstr>
      <vt:lpstr>  Routing - /cloud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페이지 설계</dc:title>
  <dc:creator>지 우연</dc:creator>
  <cp:lastModifiedBy>지 우연</cp:lastModifiedBy>
  <cp:revision>20</cp:revision>
  <dcterms:created xsi:type="dcterms:W3CDTF">2020-12-24T05:36:39Z</dcterms:created>
  <dcterms:modified xsi:type="dcterms:W3CDTF">2020-12-31T07:52:37Z</dcterms:modified>
</cp:coreProperties>
</file>